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Data Sample (1/2)</a:t>
            </a:r>
            <a:endParaRPr lang="en-US" sz="20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777240"/>
          <a:ext cx="822960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2286000"/>
              </a:tblGrid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First and Last Name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SSN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Date of Birth (DOB)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Robert Aragon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489-36-8350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6/7/1981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Ashley Borden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514-14-8905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7/8/1981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Thomas Conley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690-05-5315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8/9/1981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Susan Davis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421-37-1396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9/10/1981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Christopher Diaz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458-02-6124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1/10/1975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Rick Edwards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612-20-6832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2/11/1975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Victor Faulkner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300-62-3266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3/12/1975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Lisa Garrison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660-03-8360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4/13/1975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Marjorie Green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213-46-8915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5/14/1975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Mark Hall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449-48-3135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6/14/1975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James Heard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559-81-1301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7/16/1975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Albert Iorio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322-84-2281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8/17/1975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Charles Jackson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646-44-9061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9/18/1975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Teresa Kaminski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465-73-5022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10/19/1975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 Lowe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044-34-6954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1/20/1991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Data Sample (2/2)</a:t>
            </a:r>
            <a:endParaRPr lang="en-US" sz="2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777240"/>
          <a:ext cx="822960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2286000"/>
              </a:tblGrid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First and Last Name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SSN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Date of Birth (DOB)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Monte Mceachern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477-36-0282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2/21/1991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Adriane Morrison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421-90-3440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3/22/1991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Jerome Munsch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524-02-7657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4/23/1991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Agnes Nelson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205-52-0027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5/24/1991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Lynette Oyola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587-03-2682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6/25/1991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Stacey Peacock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687-05-8365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2/18/1968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Julie Renfro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751-01-2327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3/19/1968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Danny Reyes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624-84-9181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4/20/1968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Jacki Russell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514-30-2668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5/21/1968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Thomas Santos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451-80-3526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6/22/1968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Mireille Townsend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404-12-2154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7/23/1968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Lillian Venson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505-88-5714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2/1/1968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Gail Watson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461-97-5660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2/2/1968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Johnson White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172-32-1176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2/3/1968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Rebecca Zwick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151-32-2558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2/4/1968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3152" marR="73152" marT="0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2026-10-28T08:32:04Z</dcterms:created>
  <dcterms:modified xsi:type="dcterms:W3CDTF">2026-10-28T08:32:04Z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f288355-fb4c-44cd-b9ca-40cfc2aee5f8_ActionId">
    <vt:lpwstr>7d3b31d4-7c3f-408b-a426-94f3f6e1153f</vt:lpwstr>
  </property>
  <property fmtid="{D5CDD505-2E9C-101B-9397-08002B2CF9AE}" pid="3" name="MSIP_Label_4f288355-fb4c-44cd-b9ca-40cfc2aee5f8_ContentBits">
    <vt:lpwstr>0</vt:lpwstr>
  </property>
  <property fmtid="{D5CDD505-2E9C-101B-9397-08002B2CF9AE}" pid="4" name="MSIP_Label_4f288355-fb4c-44cd-b9ca-40cfc2aee5f8_Enabled">
    <vt:lpwstr>true</vt:lpwstr>
  </property>
  <property fmtid="{D5CDD505-2E9C-101B-9397-08002B2CF9AE}" pid="5" name="MSIP_Label_4f288355-fb4c-44cd-b9ca-40cfc2aee5f8_Method">
    <vt:lpwstr>Privileged</vt:lpwstr>
  </property>
  <property fmtid="{D5CDD505-2E9C-101B-9397-08002B2CF9AE}" pid="6" name="MSIP_Label_4f288355-fb4c-44cd-b9ca-40cfc2aee5f8_Name">
    <vt:lpwstr>Non Sensitive_1</vt:lpwstr>
  </property>
  <property fmtid="{D5CDD505-2E9C-101B-9397-08002B2CF9AE}" pid="7" name="MSIP_Label_4f288355-fb4c-44cd-b9ca-40cfc2aee5f8_SetDate">
    <vt:lpwstr>2026-07-30T02:31:58Z</vt:lpwstr>
  </property>
  <property fmtid="{D5CDD505-2E9C-101B-9397-08002B2CF9AE}" pid="8" name="MSIP_Label_4f288355-fb4c-44cd-b9ca-40cfc2aee5f8_SiteId">
    <vt:lpwstr>0b11c524-9a1c-4e1b-84cb-6336aefc2243</vt:lpwstr>
  </property>
  <property fmtid="{D5CDD505-2E9C-101B-9397-08002B2CF9AE}" pid="9" name="MSIP_Label_4f288355-fb4c-44cd-b9ca-40cfc2aee5f8_Tag">
    <vt:lpwstr>10, 0, 1, 1</vt:lpwstr>
  </property>
</Properties>
</file>